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0"/>
  </p:notesMasterIdLst>
  <p:sldIdLst>
    <p:sldId id="256" r:id="rId2"/>
    <p:sldId id="257" r:id="rId3"/>
    <p:sldId id="263" r:id="rId4"/>
    <p:sldId id="267" r:id="rId5"/>
    <p:sldId id="268" r:id="rId6"/>
    <p:sldId id="269" r:id="rId7"/>
    <p:sldId id="275" r:id="rId8"/>
    <p:sldId id="270" r:id="rId9"/>
    <p:sldId id="271" r:id="rId10"/>
    <p:sldId id="272" r:id="rId11"/>
    <p:sldId id="273" r:id="rId12"/>
    <p:sldId id="274" r:id="rId13"/>
    <p:sldId id="279" r:id="rId14"/>
    <p:sldId id="276" r:id="rId15"/>
    <p:sldId id="277" r:id="rId16"/>
    <p:sldId id="278" r:id="rId17"/>
    <p:sldId id="264" r:id="rId18"/>
    <p:sldId id="265" r:id="rId19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865EA-E575-4FC9-9A40-93D0BE732CDD}" v="11" dt="2023-02-07T15:44:01.98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5" d="100"/>
          <a:sy n="45" d="100"/>
        </p:scale>
        <p:origin x="3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386" y="3539081"/>
            <a:ext cx="18880068" cy="3657602"/>
          </a:xfrm>
        </p:spPr>
        <p:txBody>
          <a:bodyPr anchor="b">
            <a:normAutofit/>
          </a:bodyPr>
          <a:lstStyle>
            <a:lvl1pPr algn="ctr">
              <a:defRPr sz="10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1386" y="7196679"/>
            <a:ext cx="18880068" cy="209973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983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7" y="1095614"/>
            <a:ext cx="20283598" cy="7633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612" y="9130510"/>
            <a:ext cx="20710652" cy="1086944"/>
          </a:xfrm>
        </p:spPr>
        <p:txBody>
          <a:bodyPr anchor="b">
            <a:normAutofit/>
          </a:bodyPr>
          <a:lstStyle>
            <a:lvl1pPr algn="ctr">
              <a:defRPr sz="5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8698" y="1390019"/>
            <a:ext cx="19690692" cy="705134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000"/>
            </a:lvl1pPr>
            <a:lvl2pPr marL="914400" indent="0">
              <a:buNone/>
              <a:defRPr sz="4000"/>
            </a:lvl2pPr>
            <a:lvl3pPr marL="1828800" indent="0">
              <a:buNone/>
              <a:defRPr sz="40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7590" y="10217456"/>
            <a:ext cx="20707524" cy="1364944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14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590" y="1216874"/>
            <a:ext cx="20707524" cy="7068688"/>
          </a:xfrm>
        </p:spPr>
        <p:txBody>
          <a:bodyPr anchor="ctr"/>
          <a:lstStyle>
            <a:lvl1pPr>
              <a:defRPr sz="6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7589" y="8590360"/>
            <a:ext cx="20707526" cy="3003652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0903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24" y="1219200"/>
            <a:ext cx="18605504" cy="5985808"/>
          </a:xfrm>
        </p:spPr>
        <p:txBody>
          <a:bodyPr anchor="ctr"/>
          <a:lstStyle>
            <a:lvl1pPr>
              <a:defRPr sz="6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441289" y="7220065"/>
            <a:ext cx="17504598" cy="1065498"/>
          </a:xfrm>
        </p:spPr>
        <p:txBody>
          <a:bodyPr anchor="t">
            <a:normAutofit/>
          </a:bodyPr>
          <a:lstStyle>
            <a:lvl1pPr marL="0" indent="0" algn="r">
              <a:buNone/>
              <a:defRPr sz="28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7589" y="8608706"/>
            <a:ext cx="20707526" cy="29789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1981200" y="176959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009432" y="585651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106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589" y="4253885"/>
            <a:ext cx="20707526" cy="502367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7569" y="9301112"/>
            <a:ext cx="20704398" cy="2281288"/>
          </a:xfrm>
        </p:spPr>
        <p:txBody>
          <a:bodyPr anchor="t"/>
          <a:lstStyle>
            <a:lvl1pPr marL="0" indent="0" algn="ctr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1188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27590" y="1219200"/>
            <a:ext cx="20707524" cy="19409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827590" y="3771900"/>
            <a:ext cx="6601968" cy="1152524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827590" y="5143500"/>
            <a:ext cx="6601968" cy="64389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93422" y="3771900"/>
            <a:ext cx="6601968" cy="1152524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82870" y="5143500"/>
            <a:ext cx="6601968" cy="64389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5933144" y="3771900"/>
            <a:ext cx="6601968" cy="1152524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5933144" y="5143500"/>
            <a:ext cx="6601968" cy="64389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250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24" y="3636429"/>
            <a:ext cx="6679944" cy="3695702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600" y="3636429"/>
            <a:ext cx="6679944" cy="3695702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102" y="3636429"/>
            <a:ext cx="6679944" cy="3695702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827589" y="1219200"/>
            <a:ext cx="20707526" cy="19409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827590" y="7808212"/>
            <a:ext cx="6601968" cy="1152524"/>
          </a:xfrm>
        </p:spPr>
        <p:txBody>
          <a:bodyPr anchor="b">
            <a:noAutofit/>
          </a:bodyPr>
          <a:lstStyle>
            <a:lvl1pPr marL="0" indent="0" algn="ctr">
              <a:buNone/>
              <a:defRPr sz="40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36204" y="3877836"/>
            <a:ext cx="6184736" cy="3205908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827590" y="8960737"/>
            <a:ext cx="6601968" cy="262166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85576" y="7808212"/>
            <a:ext cx="6601968" cy="1152524"/>
          </a:xfrm>
        </p:spPr>
        <p:txBody>
          <a:bodyPr anchor="b">
            <a:noAutofit/>
          </a:bodyPr>
          <a:lstStyle>
            <a:lvl1pPr marL="0" indent="0" algn="ctr">
              <a:buNone/>
              <a:defRPr sz="40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9091486" y="3878188"/>
            <a:ext cx="6184736" cy="3216328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8882870" y="8960735"/>
            <a:ext cx="6601968" cy="262166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5933394" y="7808212"/>
            <a:ext cx="6601968" cy="1152524"/>
          </a:xfrm>
        </p:spPr>
        <p:txBody>
          <a:bodyPr anchor="b">
            <a:noAutofit/>
          </a:bodyPr>
          <a:lstStyle>
            <a:lvl1pPr marL="0" indent="0" algn="ctr">
              <a:buNone/>
              <a:defRPr sz="40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6151396" y="3868864"/>
            <a:ext cx="6184736" cy="3214588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5933144" y="8960731"/>
            <a:ext cx="6601968" cy="262167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5465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610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966137" y="1219199"/>
            <a:ext cx="4568974" cy="103632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7592" y="1219199"/>
            <a:ext cx="15833744" cy="1036320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49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irone in volo su una spiaggia con una piccola cancellata sullo sfondo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52075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41542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18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2" y="3522135"/>
            <a:ext cx="19181100" cy="3657626"/>
          </a:xfrm>
        </p:spPr>
        <p:txBody>
          <a:bodyPr anchor="b"/>
          <a:lstStyle>
            <a:lvl1pPr algn="ctr">
              <a:defRPr sz="8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2" y="7179758"/>
            <a:ext cx="19181100" cy="3014108"/>
          </a:xfrm>
        </p:spPr>
        <p:txBody>
          <a:bodyPr anchor="t"/>
          <a:lstStyle>
            <a:lvl1pPr marL="0" indent="0" algn="ctr">
              <a:buNone/>
              <a:defRPr sz="40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10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7591" y="3464898"/>
            <a:ext cx="10120994" cy="811750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05785" y="3464899"/>
            <a:ext cx="10129330" cy="8117502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413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90" y="3469013"/>
            <a:ext cx="10178144" cy="8297538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970" y="3469013"/>
            <a:ext cx="10178144" cy="8297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4" y="3670508"/>
            <a:ext cx="9752688" cy="1089768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1744" y="4760275"/>
            <a:ext cx="9752688" cy="6822126"/>
          </a:xfrm>
        </p:spPr>
        <p:txBody>
          <a:bodyPr anchor="t"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89934" y="3670509"/>
            <a:ext cx="9790660" cy="1089766"/>
          </a:xfrm>
        </p:spPr>
        <p:txBody>
          <a:bodyPr anchor="b">
            <a:noAutofit/>
          </a:bodyPr>
          <a:lstStyle>
            <a:lvl1pPr marL="0" indent="0" algn="ctr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89934" y="4760275"/>
            <a:ext cx="9790660" cy="6822126"/>
          </a:xfrm>
        </p:spPr>
        <p:txBody>
          <a:bodyPr anchor="t"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047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365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417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591" y="1219200"/>
            <a:ext cx="7413778" cy="3643836"/>
          </a:xfrm>
        </p:spPr>
        <p:txBody>
          <a:bodyPr anchor="b">
            <a:normAutofit/>
          </a:bodyPr>
          <a:lstStyle>
            <a:lvl1pPr algn="ctr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1266" y="1219200"/>
            <a:ext cx="12823848" cy="103632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7591" y="4863037"/>
            <a:ext cx="7413778" cy="6719362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89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330" y="1219200"/>
            <a:ext cx="7168332" cy="10409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591" y="1219846"/>
            <a:ext cx="11869898" cy="3658676"/>
          </a:xfrm>
        </p:spPr>
        <p:txBody>
          <a:bodyPr anchor="b">
            <a:noAutofit/>
          </a:bodyPr>
          <a:lstStyle>
            <a:lvl1pPr algn="ctr">
              <a:defRPr sz="6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85103" y="1527404"/>
            <a:ext cx="6551502" cy="9825644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7591" y="4878522"/>
            <a:ext cx="11869898" cy="6752268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8401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7590" y="1219200"/>
            <a:ext cx="20707524" cy="19409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7590" y="3464899"/>
            <a:ext cx="20707524" cy="81175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57472" y="1176655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2/17/2023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7591" y="11766551"/>
            <a:ext cx="133457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28023" y="11766551"/>
            <a:ext cx="150709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6CB4B4D-7CA3-9044-876B-883B54F867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876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8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12000" algn="l" defTabSz="914400" rtl="0" eaLnBrk="1" latinLnBrk="0" hangingPunct="1">
        <a:spcBef>
          <a:spcPct val="20000"/>
        </a:spcBef>
        <a:spcAft>
          <a:spcPts val="1200"/>
        </a:spcAft>
        <a:buClr>
          <a:schemeClr val="tx2"/>
        </a:buClr>
        <a:buSzPct val="70000"/>
        <a:buFont typeface="Wingdings 2" charset="2"/>
        <a:buChar char=""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440000" indent="-540000" algn="l" defTabSz="914400" rtl="0" eaLnBrk="1" latinLnBrk="0" hangingPunct="1">
        <a:spcBef>
          <a:spcPct val="20000"/>
        </a:spcBef>
        <a:spcAft>
          <a:spcPts val="1200"/>
        </a:spcAft>
        <a:buClr>
          <a:schemeClr val="tx2"/>
        </a:buClr>
        <a:buSzPct val="70000"/>
        <a:buFont typeface="Wingdings 2" charset="2"/>
        <a:buChar char=""/>
        <a:defRPr sz="3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2052000" indent="-432000" algn="l" defTabSz="914400" rtl="0" eaLnBrk="1" latinLnBrk="0" hangingPunct="1">
        <a:spcBef>
          <a:spcPct val="20000"/>
        </a:spcBef>
        <a:spcAft>
          <a:spcPts val="1200"/>
        </a:spcAft>
        <a:buClr>
          <a:schemeClr val="tx2"/>
        </a:buClr>
        <a:buSzPct val="70000"/>
        <a:buFont typeface="Wingdings 2" charset="2"/>
        <a:buChar char=""/>
        <a:defRPr sz="3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2772000" indent="-432000" algn="l" defTabSz="914400" rtl="0" eaLnBrk="1" latinLnBrk="0" hangingPunct="1">
        <a:spcBef>
          <a:spcPct val="20000"/>
        </a:spcBef>
        <a:spcAft>
          <a:spcPts val="1200"/>
        </a:spcAft>
        <a:buClr>
          <a:schemeClr val="tx2"/>
        </a:buClr>
        <a:buSzPct val="70000"/>
        <a:buFont typeface="Wingdings 2" charset="2"/>
        <a:buChar char=""/>
        <a:defRPr sz="2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3348000" indent="-432000" algn="l" defTabSz="914400" rtl="0" eaLnBrk="1" latinLnBrk="0" hangingPunct="1">
        <a:spcBef>
          <a:spcPct val="20000"/>
        </a:spcBef>
        <a:spcAft>
          <a:spcPts val="1200"/>
        </a:spcAft>
        <a:buClr>
          <a:schemeClr val="tx2"/>
        </a:buClr>
        <a:buSzPct val="70000"/>
        <a:buFont typeface="Wingdings 2" charset="2"/>
        <a:buChar char=""/>
        <a:defRPr sz="2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40292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2"/>
        </a:buClr>
        <a:buSzPct val="70000"/>
        <a:buFont typeface="Wingdings 2" charset="2"/>
        <a:buChar char=""/>
        <a:defRPr sz="2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48036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2"/>
        </a:buClr>
        <a:buSzPct val="70000"/>
        <a:buFont typeface="Wingdings 2" charset="2"/>
        <a:buChar char=""/>
        <a:defRPr sz="2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55780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2"/>
        </a:buClr>
        <a:buSzPct val="70000"/>
        <a:buFont typeface="Wingdings 2" charset="2"/>
        <a:buChar char=""/>
        <a:defRPr sz="2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62124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2"/>
        </a:buClr>
        <a:buSzPct val="70000"/>
        <a:buFont typeface="Wingdings 2" charset="2"/>
        <a:buChar char=""/>
        <a:defRPr sz="2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albero, pianta&#10;&#10;Descrizione generata automaticamente">
            <a:extLst>
              <a:ext uri="{FF2B5EF4-FFF2-40B4-BE49-F238E27FC236}">
                <a16:creationId xmlns:a16="http://schemas.microsoft.com/office/drawing/2014/main" id="{E920A212-7E92-9CE2-BA68-40A179286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75"/>
            <a:ext cx="24384000" cy="13724149"/>
          </a:xfrm>
          <a:prstGeom prst="rect">
            <a:avLst/>
          </a:prstGeom>
        </p:spPr>
      </p:pic>
      <p:sp>
        <p:nvSpPr>
          <p:cNvPr id="119" name="Horror “movieland”"/>
          <p:cNvSpPr txBox="1">
            <a:spLocks noGrp="1"/>
          </p:cNvSpPr>
          <p:nvPr>
            <p:ph type="ctrTitle"/>
          </p:nvPr>
        </p:nvSpPr>
        <p:spPr>
          <a:xfrm>
            <a:off x="1778000" y="2209800"/>
            <a:ext cx="20828000" cy="2226733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opperplate Gothic Bold" panose="020E0705020206020404" pitchFamily="34" charset="0"/>
              </a:rPr>
              <a:t>Horror “</a:t>
            </a:r>
            <a:r>
              <a:rPr lang="it-IT" dirty="0">
                <a:latin typeface="Copperplate Gothic Bold" panose="020E0705020206020404" pitchFamily="34" charset="0"/>
              </a:rPr>
              <a:t>Movieland</a:t>
            </a:r>
            <a:r>
              <a:rPr dirty="0">
                <a:latin typeface="Copperplate Gothic Bold" panose="020E0705020206020404" pitchFamily="34" charset="0"/>
              </a:rPr>
              <a:t>”</a:t>
            </a:r>
          </a:p>
        </p:txBody>
      </p:sp>
      <p:sp>
        <p:nvSpPr>
          <p:cNvPr id="120" name="Un’esperienza agghiacciante"/>
          <p:cNvSpPr txBox="1">
            <a:spLocks noGrp="1"/>
          </p:cNvSpPr>
          <p:nvPr>
            <p:ph type="subTitle" idx="1"/>
          </p:nvPr>
        </p:nvSpPr>
        <p:spPr>
          <a:xfrm>
            <a:off x="1778000" y="4436533"/>
            <a:ext cx="20828000" cy="86190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6000" dirty="0"/>
              <a:t>A chilling experience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Participants:   </a:t>
            </a:r>
          </a:p>
          <a:p>
            <a:r>
              <a:rPr lang="it-IT" dirty="0"/>
              <a:t>Giorgio Nocerino - 0124002311</a:t>
            </a:r>
          </a:p>
          <a:p>
            <a:r>
              <a:rPr lang="it-IT" dirty="0"/>
              <a:t>Antonietta Giordano - 0124002421</a:t>
            </a:r>
          </a:p>
          <a:p>
            <a:r>
              <a:rPr lang="it-IT" dirty="0"/>
              <a:t>Martina Raimo</a:t>
            </a:r>
            <a:r>
              <a:rPr dirty="0"/>
              <a:t> </a:t>
            </a:r>
            <a:r>
              <a:rPr lang="it-IT" dirty="0"/>
              <a:t>- 0124002358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search</a:t>
            </a:r>
            <a:r>
              <a:rPr lang="it-IT" dirty="0"/>
              <a:t> bar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3E54B4A-D6FE-E51B-9D3B-892A8DBB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43201"/>
            <a:ext cx="21412200" cy="10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858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search</a:t>
            </a:r>
            <a:r>
              <a:rPr lang="it-IT" dirty="0"/>
              <a:t> bar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DAF92CD-9AB4-1FE0-254F-A4EBF3295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8" y="2447495"/>
            <a:ext cx="22752424" cy="1056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287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search</a:t>
            </a:r>
            <a:r>
              <a:rPr lang="it-IT" dirty="0"/>
              <a:t> bar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BD572A-5E0D-1B7C-7379-74940957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12" y="2671482"/>
            <a:ext cx="22325276" cy="1020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175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A2F21-4AD2-A656-B719-6DA06546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Access via Google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7EFF57B-61A4-98FA-0C50-5E4BBA5C7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Obviously, users before entering the homepage do not necessarily have to create an account but can also log in via Google.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46782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access via Google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51442E-0900-4ED3-84FC-21BD2600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66" y="2598125"/>
            <a:ext cx="20993668" cy="101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564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access via Google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F498D1E-538C-3F91-E21A-692BF904B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38" y="2762331"/>
            <a:ext cx="20707524" cy="973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35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access via Google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AC0E8F-75CE-06CE-EC9B-4EE74037C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38" y="2398100"/>
            <a:ext cx="21071571" cy="102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354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Languages used</a:t>
            </a:r>
            <a:endParaRPr dirty="0"/>
          </a:p>
        </p:txBody>
      </p:sp>
      <p:sp>
        <p:nvSpPr>
          <p:cNvPr id="130" name="Agli utenti verrà sottoposto un test per individuare le loro preferenze e garantire una migliore esperienza cinematografica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/>
              <a:t>Front-end side: HTML5, CSS3, JS </a:t>
            </a:r>
          </a:p>
          <a:p>
            <a:r>
              <a:rPr lang="en-US" dirty="0"/>
              <a:t>Back-end side: Python (with framework: Flask)</a:t>
            </a:r>
          </a:p>
          <a:p>
            <a:r>
              <a:rPr lang="it-IT" dirty="0"/>
              <a:t>Other</a:t>
            </a:r>
            <a:r>
              <a:rPr lang="en-US" dirty="0"/>
              <a:t>: DB (SQLite)</a:t>
            </a:r>
          </a:p>
        </p:txBody>
      </p:sp>
      <p:pic>
        <p:nvPicPr>
          <p:cNvPr id="3" name="Immagine 2" descr="Immagine che contiene testo, kit da pronto soccorso&#10;&#10;Descrizione generata automaticamente">
            <a:extLst>
              <a:ext uri="{FF2B5EF4-FFF2-40B4-BE49-F238E27FC236}">
                <a16:creationId xmlns:a16="http://schemas.microsoft.com/office/drawing/2014/main" id="{C2A9723D-28C9-00CC-AFCD-912D51F5E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117" y="2133599"/>
            <a:ext cx="2857500" cy="2857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4BE6158-4F1B-C742-1373-2B4E5FE3B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487" y="2133599"/>
            <a:ext cx="2025923" cy="2857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A6A122-3415-F729-45A8-C850DB19F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867" y="5218600"/>
            <a:ext cx="2305050" cy="23050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5F0A97C-EE4E-F753-B478-CDFC0B5FC4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86" y="9029700"/>
            <a:ext cx="2658145" cy="29127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8298166-AD24-D7C4-A4B9-F0A0DC3B8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4306">
            <a:off x="5147910" y="9071203"/>
            <a:ext cx="2148013" cy="282971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821D019-409D-36A7-17BB-1A882083EE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354" y="8873214"/>
            <a:ext cx="3225696" cy="32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21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lbero, pianta&#10;&#10;Descrizione generata automaticamente">
            <a:extLst>
              <a:ext uri="{FF2B5EF4-FFF2-40B4-BE49-F238E27FC236}">
                <a16:creationId xmlns:a16="http://schemas.microsoft.com/office/drawing/2014/main" id="{57465FA5-6F10-448A-207E-0A5F1331A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75"/>
            <a:ext cx="24384000" cy="1372414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F376789-1697-56F4-1230-BA5B08D7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238" y="4917100"/>
            <a:ext cx="20707524" cy="1940900"/>
          </a:xfrm>
        </p:spPr>
        <p:txBody>
          <a:bodyPr/>
          <a:lstStyle/>
          <a:p>
            <a:r>
              <a:rPr lang="it-IT" dirty="0"/>
              <a:t>THANKS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20633705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remessa"/>
          <p:cNvSpPr txBox="1">
            <a:spLocks noGrp="1"/>
          </p:cNvSpPr>
          <p:nvPr>
            <p:ph type="title"/>
          </p:nvPr>
        </p:nvSpPr>
        <p:spPr>
          <a:xfrm>
            <a:off x="1827590" y="1219200"/>
            <a:ext cx="20707524" cy="194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it-IT" sz="8800" dirty="0"/>
              <a:t>Goal of the project</a:t>
            </a:r>
          </a:p>
        </p:txBody>
      </p:sp>
      <p:sp>
        <p:nvSpPr>
          <p:cNvPr id="124" name="Si vuole sviluppare una web app in grado di contenere per categoria di sottogenere film horror e simili dai titoli sconosciuti. Verrano divisi per sezione da categoria e poi per regista."/>
          <p:cNvSpPr txBox="1">
            <a:spLocks noGrp="1"/>
          </p:cNvSpPr>
          <p:nvPr>
            <p:ph type="body" sz="quarter" idx="1"/>
          </p:nvPr>
        </p:nvSpPr>
        <p:spPr>
          <a:xfrm>
            <a:off x="1827590" y="3464898"/>
            <a:ext cx="11092544" cy="8117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751205">
              <a:defRPr sz="4914"/>
            </a:lvl1pPr>
          </a:lstStyle>
          <a:p>
            <a:pPr algn="l" defTabSz="457200">
              <a:spcBef>
                <a:spcPct val="20000"/>
              </a:spcBef>
              <a:spcAft>
                <a:spcPts val="600"/>
              </a:spcAft>
              <a:buClr>
                <a:srgbClr val="478597"/>
              </a:buClr>
              <a:buSzPct val="70000"/>
            </a:pPr>
            <a:r>
              <a:rPr lang="en-US" dirty="0"/>
              <a:t>The idea is to develop a web app capable of containing horror films and the like with unknown titles by sub-genre.</a:t>
            </a:r>
            <a:endParaRPr lang="it-IT" dirty="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3996264"/>
            <a:ext cx="8667264" cy="704215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816874-C64A-4B9A-9500-6A942F1647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0" r="13222" b="1"/>
          <a:stretch/>
        </p:blipFill>
        <p:spPr>
          <a:xfrm>
            <a:off x="14133120" y="4265644"/>
            <a:ext cx="8130928" cy="65160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Features</a:t>
            </a:r>
            <a:endParaRPr dirty="0"/>
          </a:p>
        </p:txBody>
      </p:sp>
      <p:sp>
        <p:nvSpPr>
          <p:cNvPr id="130" name="Agli utenti verrà sottoposto un test per individuare le loro preferenze e garantire una migliore esperienza cinematografica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Users are given the opportunity to collect their favorite movies and mark them in a section called Wish List, in order</a:t>
            </a:r>
            <a:r>
              <a:rPr lang="it-IT" dirty="0"/>
              <a:t> to keep track of the cinematic experience.</a:t>
            </a:r>
          </a:p>
        </p:txBody>
      </p:sp>
    </p:spTree>
    <p:extLst>
      <p:ext uri="{BB962C8B-B14F-4D97-AF65-F5344CB8AC3E}">
        <p14:creationId xmlns:p14="http://schemas.microsoft.com/office/powerpoint/2010/main" val="185164095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Here is the example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99412F-F6A2-1689-DBCB-B6E1C5F6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2858031"/>
            <a:ext cx="19602450" cy="97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34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Here is the example</a:t>
            </a:r>
            <a:endParaRPr dirty="0"/>
          </a:p>
        </p:txBody>
      </p:sp>
      <p:pic>
        <p:nvPicPr>
          <p:cNvPr id="3" name="Immagine 2" descr="Immagine che contiene testo, segnale, quotidiano&#10;&#10;Descrizione generata automaticamente">
            <a:extLst>
              <a:ext uri="{FF2B5EF4-FFF2-40B4-BE49-F238E27FC236}">
                <a16:creationId xmlns:a16="http://schemas.microsoft.com/office/drawing/2014/main" id="{7182D0DF-F141-E0B7-5187-F28EDB7A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739499"/>
            <a:ext cx="19812000" cy="994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324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Here is the example</a:t>
            </a:r>
            <a:endParaRPr dirty="0"/>
          </a:p>
        </p:txBody>
      </p:sp>
      <p:pic>
        <p:nvPicPr>
          <p:cNvPr id="4" name="Immagine 3" descr="Immagine che contiene testo, quotidiano, segnale, folla&#10;&#10;Descrizione generata automaticamente">
            <a:extLst>
              <a:ext uri="{FF2B5EF4-FFF2-40B4-BE49-F238E27FC236}">
                <a16:creationId xmlns:a16="http://schemas.microsoft.com/office/drawing/2014/main" id="{01292C5F-50A4-6602-01AD-081D0461C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68" y="2754313"/>
            <a:ext cx="19625663" cy="990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442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2D6092-19BB-898A-7286-36762526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Search bar function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DBD18D-18D7-C05F-625F-17309CA8E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3800" indent="0">
              <a:buNone/>
            </a:pPr>
            <a:r>
              <a:rPr lang="en-US" dirty="0"/>
              <a:t>In technical terms, this function allows you to identify the keywords of the movie titles through the match command, which are saved in the </a:t>
            </a:r>
            <a:r>
              <a:rPr lang="en-US" dirty="0" err="1"/>
              <a:t>json</a:t>
            </a:r>
            <a:r>
              <a:rPr lang="en-US" dirty="0"/>
              <a:t> file and will appear as soon as we enter the keyword in the search bar.</a:t>
            </a:r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5029BC-7791-9C52-BBDE-AD134C20C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7524751"/>
            <a:ext cx="15278099" cy="43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182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search</a:t>
            </a:r>
            <a:r>
              <a:rPr lang="it-IT" dirty="0"/>
              <a:t> bar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308D9B2-1210-621D-05B4-75ADA66BF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23" y="2328230"/>
            <a:ext cx="18290553" cy="905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168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cheda con domande per gli utenti"/>
          <p:cNvSpPr txBox="1">
            <a:spLocks noGrp="1"/>
          </p:cNvSpPr>
          <p:nvPr>
            <p:ph type="title"/>
          </p:nvPr>
        </p:nvSpPr>
        <p:spPr>
          <a:xfrm>
            <a:off x="1838238" y="457200"/>
            <a:ext cx="20707524" cy="1940900"/>
          </a:xfrm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search</a:t>
            </a:r>
            <a:r>
              <a:rPr lang="it-IT" dirty="0"/>
              <a:t> bar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3E54B4A-D6FE-E51B-9D3B-892A8DBB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43201"/>
            <a:ext cx="21412200" cy="10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353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TM04033929[[fn=Ardesia]]</Template>
  <TotalTime>1</TotalTime>
  <Words>235</Words>
  <Application>Microsoft Office PowerPoint</Application>
  <PresentationFormat>Personalizzato</PresentationFormat>
  <Paragraphs>34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19" baseType="lpstr">
      <vt:lpstr>Ardesia</vt:lpstr>
      <vt:lpstr>Horror “Movieland”</vt:lpstr>
      <vt:lpstr>Goal of the project</vt:lpstr>
      <vt:lpstr>Features</vt:lpstr>
      <vt:lpstr>Here is the example</vt:lpstr>
      <vt:lpstr>Here is the example</vt:lpstr>
      <vt:lpstr>Here is the example</vt:lpstr>
      <vt:lpstr>Search bar function</vt:lpstr>
      <vt:lpstr> Example of search bar</vt:lpstr>
      <vt:lpstr> Example of search bar</vt:lpstr>
      <vt:lpstr> Example of search bar</vt:lpstr>
      <vt:lpstr> Example of search bar</vt:lpstr>
      <vt:lpstr> Example of search bar</vt:lpstr>
      <vt:lpstr>Access via Google</vt:lpstr>
      <vt:lpstr> Example of access via Google</vt:lpstr>
      <vt:lpstr> Example of access via Google</vt:lpstr>
      <vt:lpstr> Example of access via Google</vt:lpstr>
      <vt:lpstr>Languages used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Horror “Movieland”</dc:title>
  <dc:creator>martina raimo</dc:creator>
  <cp:lastModifiedBy>Giorgio Nocerino</cp:lastModifiedBy>
  <cp:revision>12</cp:revision>
  <dcterms:modified xsi:type="dcterms:W3CDTF">2023-02-17T18:01:57Z</dcterms:modified>
</cp:coreProperties>
</file>